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0160000" cy="8394700"/>
  <p:notesSz cx="6858000" cy="9144000"/>
  <p:embeddedFontLst>
    <p:embeddedFont>
      <p:font typeface="Calibri" pitchFamily="34" charset="0"/>
      <p:regular r:id="rId21"/>
      <p:bold r:id="rId22"/>
      <p:italic r:id="rId23"/>
      <p:boldItalic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font" Target="fonts/font4.fntdata"/><Relationship Id="rId23" Type="http://schemas.openxmlformats.org/officeDocument/2006/relationships/font" Target="fonts/font3.fntdata"/><Relationship Id="rId22" Type="http://schemas.openxmlformats.org/officeDocument/2006/relationships/font" Target="fonts/font2.fntdata"/><Relationship Id="rId21" Type="http://schemas.openxmlformats.org/officeDocument/2006/relationships/font" Target="fonts/font1.fntdata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07800"/>
            <a:ext cx="8636000" cy="17994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56997"/>
            <a:ext cx="7112000" cy="2145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36179"/>
            <a:ext cx="2286000" cy="71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36179"/>
            <a:ext cx="6688667" cy="71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394374"/>
            <a:ext cx="8636000" cy="1667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558033"/>
            <a:ext cx="8636000" cy="18363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79092"/>
            <a:ext cx="4489098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662208"/>
            <a:ext cx="4489098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879092"/>
            <a:ext cx="4490861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662208"/>
            <a:ext cx="4490861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4234"/>
            <a:ext cx="3342570" cy="1422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34235"/>
            <a:ext cx="5679722" cy="7164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756670"/>
            <a:ext cx="3342570" cy="5742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876290"/>
            <a:ext cx="6096000" cy="6937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50082"/>
            <a:ext cx="6096000" cy="50368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570019"/>
            <a:ext cx="6096000" cy="985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36177"/>
            <a:ext cx="9144000" cy="1399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58765"/>
            <a:ext cx="9144000" cy="55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AC5ED-B789-48E2-91D4-2F476B37590B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780645"/>
            <a:ext cx="3217333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A74D4-3701-43FA-AF58-3A3C5A0DC448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552450"/>
            <a:ext cx="7264400" cy="27940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" y="419100"/>
            <a:ext cx="7024497" cy="512457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673100"/>
            <a:ext cx="6819900" cy="23749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654050"/>
            <a:ext cx="7696200" cy="2133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419100"/>
            <a:ext cx="6299454" cy="517029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79450"/>
            <a:ext cx="6400800" cy="1955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641350"/>
            <a:ext cx="6299200" cy="990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692150"/>
            <a:ext cx="7200900" cy="19050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" y="654050"/>
            <a:ext cx="6718300" cy="29972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" y="641350"/>
            <a:ext cx="5600700" cy="1193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647700"/>
            <a:ext cx="5207000" cy="22225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50" y="584200"/>
            <a:ext cx="5558663" cy="485063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514350"/>
            <a:ext cx="7035800" cy="3530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55650"/>
            <a:ext cx="7442200" cy="2133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419100"/>
            <a:ext cx="5923153" cy="573697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Custom</PresentationFormat>
  <Paragraphs>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mathssite.com</cp:lastModifiedBy>
  <cp:revision>2</cp:revision>
  <dcterms:created xsi:type="dcterms:W3CDTF">2019-04-21T18:23:11Z</dcterms:created>
  <dcterms:modified xsi:type="dcterms:W3CDTF">2019-04-21T18:23:11Z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